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9144000" cy="6858000" type="screen4x3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956" y="-84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fld id="{1FF9DC2C-E49F-4D8E-B6CF-FDDA9500B639}" type="datetimeFigureOut">
              <a:rPr lang="ja-JP" altLang="en-US"/>
              <a:pPr>
                <a:defRPr/>
              </a:pPr>
              <a:t>2019/5/27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 dirty="0"/>
              <a:t>マスタ テキストの書式設定</a:t>
            </a:r>
          </a:p>
          <a:p>
            <a:pPr lvl="1"/>
            <a:r>
              <a:rPr lang="ja-JP" altLang="en-US" noProof="0" dirty="0"/>
              <a:t>第 </a:t>
            </a:r>
            <a:r>
              <a:rPr lang="en-US" altLang="ja-JP" noProof="0" dirty="0"/>
              <a:t>2 </a:t>
            </a:r>
            <a:r>
              <a:rPr lang="ja-JP" altLang="en-US" noProof="0" dirty="0"/>
              <a:t>レベル</a:t>
            </a:r>
          </a:p>
          <a:p>
            <a:pPr lvl="2"/>
            <a:r>
              <a:rPr lang="ja-JP" altLang="en-US" noProof="0" dirty="0"/>
              <a:t>第 </a:t>
            </a:r>
            <a:r>
              <a:rPr lang="en-US" altLang="ja-JP" noProof="0" dirty="0"/>
              <a:t>3 </a:t>
            </a:r>
            <a:r>
              <a:rPr lang="ja-JP" altLang="en-US" noProof="0" dirty="0"/>
              <a:t>レベル</a:t>
            </a:r>
          </a:p>
          <a:p>
            <a:pPr lvl="3"/>
            <a:r>
              <a:rPr lang="ja-JP" altLang="en-US" noProof="0" dirty="0"/>
              <a:t>第 </a:t>
            </a:r>
            <a:r>
              <a:rPr lang="en-US" altLang="ja-JP" noProof="0" dirty="0"/>
              <a:t>4 </a:t>
            </a:r>
            <a:r>
              <a:rPr lang="ja-JP" altLang="en-US" noProof="0" dirty="0"/>
              <a:t>レベル</a:t>
            </a:r>
          </a:p>
          <a:p>
            <a:pPr lvl="4"/>
            <a:r>
              <a:rPr lang="ja-JP" altLang="en-US" noProof="0" dirty="0"/>
              <a:t>第 </a:t>
            </a:r>
            <a:r>
              <a:rPr lang="en-US" altLang="ja-JP" noProof="0" dirty="0"/>
              <a:t>5 </a:t>
            </a:r>
            <a:r>
              <a:rPr lang="ja-JP" altLang="en-US" noProof="0" dirty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fld id="{0E1F55C4-2805-44E1-9D12-5DC8CC373D1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831197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ea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2400" kern="1200">
        <a:solidFill>
          <a:schemeClr val="tx1"/>
        </a:solidFill>
        <a:latin typeface="+mn-ea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2400" kern="1200">
        <a:solidFill>
          <a:schemeClr val="tx1"/>
        </a:solidFill>
        <a:latin typeface="+mn-ea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2400" kern="1200">
        <a:solidFill>
          <a:schemeClr val="tx1"/>
        </a:solidFill>
        <a:latin typeface="+mn-ea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2400" kern="1200">
        <a:solidFill>
          <a:schemeClr val="tx1"/>
        </a:solidFill>
        <a:latin typeface="+mn-ea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aseline="0">
                <a:solidFill>
                  <a:srgbClr val="FFFF00"/>
                </a:solidFill>
              </a:defRPr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dirty="0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fld id="{7C954512-1B22-470E-A2D5-1BC1B5C9BE33}" type="datetimeFigureOut">
              <a:rPr lang="ja-JP" altLang="en-US"/>
              <a:pPr>
                <a:defRPr/>
              </a:pPr>
              <a:t>2019/5/27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fld id="{13B96AD5-B0DF-4272-B4D9-6ACCF80BAC6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fld id="{244A858F-25E5-47CE-AB19-51741BC89982}" type="datetimeFigureOut">
              <a:rPr lang="ja-JP" altLang="en-US"/>
              <a:pPr>
                <a:defRPr/>
              </a:pPr>
              <a:t>2019/5/27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fld id="{0D692932-8A79-4FBE-BF16-36E629D8E7F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fld id="{2EE72930-F13C-4169-9314-DFBEA6B43D4A}" type="datetimeFigureOut">
              <a:rPr lang="ja-JP" altLang="en-US"/>
              <a:pPr>
                <a:defRPr/>
              </a:pPr>
              <a:t>2019/5/27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fld id="{E1EDDEC2-E3B4-466F-9C66-1A7C9ACBCE9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fld id="{C2CA0C7A-1627-4191-9FD9-EAC3ECD252D0}" type="datetimeFigureOut">
              <a:rPr lang="ja-JP" altLang="en-US"/>
              <a:pPr>
                <a:defRPr/>
              </a:pPr>
              <a:t>2019/5/27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fld id="{69A4738E-BA51-40C7-BAA8-9FAAFB4D5E8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fld id="{C0F099FB-2E98-4903-A09D-24D71189CCDF}" type="datetimeFigureOut">
              <a:rPr lang="ja-JP" altLang="en-US"/>
              <a:pPr>
                <a:defRPr/>
              </a:pPr>
              <a:t>2019/5/27</a:t>
            </a:fld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fld id="{A7BAF94F-59E2-4705-8C95-2AC15C8B759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fld id="{0C581B9A-310A-4F3B-91FA-4DCB543A224E}" type="datetimeFigureOut">
              <a:rPr lang="ja-JP" altLang="en-US"/>
              <a:pPr>
                <a:defRPr/>
              </a:pPr>
              <a:t>2019/5/27</a:t>
            </a:fld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fld id="{47D610EA-329F-4461-A382-1698DF130AC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fld id="{8042E74E-2A89-4E90-AA4A-F66AD6202C41}" type="datetimeFigureOut">
              <a:rPr lang="ja-JP" altLang="en-US"/>
              <a:pPr>
                <a:defRPr/>
              </a:pPr>
              <a:t>2019/5/27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fld id="{682A02FB-724E-4408-99A9-7067C53D242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fld id="{DAD8115F-DEEC-4F71-8B43-F062AFFADD86}" type="datetimeFigureOut">
              <a:rPr lang="ja-JP" altLang="en-US"/>
              <a:pPr>
                <a:defRPr/>
              </a:pPr>
              <a:t>2019/5/27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fld id="{981D6300-B7D6-42E9-A108-1C2AC4D77F8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1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68313" y="765175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本発表の内容に関する利益相反事項は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2" r:id="rId7"/>
    <p:sldLayoutId id="2147483799" r:id="rId8"/>
    <p:sldLayoutId id="2147483800" r:id="rId9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3600" kern="1200">
          <a:solidFill>
            <a:srgbClr val="FFFF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FFFF00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FFFF00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FFFF00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FFFF00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3600">
          <a:solidFill>
            <a:srgbClr val="FFFF00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3600">
          <a:solidFill>
            <a:srgbClr val="FFFF00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3600">
          <a:solidFill>
            <a:srgbClr val="FFFF00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3600">
          <a:solidFill>
            <a:srgbClr val="FFFF00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タイトル 3"/>
          <p:cNvSpPr>
            <a:spLocks noGrp="1"/>
          </p:cNvSpPr>
          <p:nvPr>
            <p:ph type="title"/>
          </p:nvPr>
        </p:nvSpPr>
        <p:spPr>
          <a:xfrm>
            <a:off x="0" y="428625"/>
            <a:ext cx="9144000" cy="1643063"/>
          </a:xfrm>
          <a:ln>
            <a:solidFill>
              <a:srgbClr val="FFFF00"/>
            </a:solidFill>
          </a:ln>
        </p:spPr>
        <p:txBody>
          <a:bodyPr/>
          <a:lstStyle/>
          <a:p>
            <a:pPr eaLnBrk="1" hangingPunct="1"/>
            <a:r>
              <a:rPr lang="ja-JP" altLang="en-US" sz="3200" dirty="0"/>
              <a:t>第</a:t>
            </a:r>
            <a:r>
              <a:rPr lang="en-US" altLang="ja-JP" sz="3200" smtClean="0"/>
              <a:t>132</a:t>
            </a:r>
            <a:r>
              <a:rPr lang="ja-JP" altLang="en-US" sz="3200" smtClean="0"/>
              <a:t>回</a:t>
            </a:r>
            <a:r>
              <a:rPr lang="ja-JP" altLang="en-US" sz="3200" dirty="0"/>
              <a:t>日本医学放射線学会中国・四国地方会</a:t>
            </a:r>
            <a:r>
              <a:rPr lang="ja-JP" altLang="en-US" sz="3200" dirty="0">
                <a:latin typeface="ＭＳ Ｐゴシック"/>
                <a:ea typeface="ＭＳ Ｐゴシック"/>
              </a:rPr>
              <a:t/>
            </a:r>
            <a:br>
              <a:rPr lang="ja-JP" altLang="en-US" sz="3200" dirty="0">
                <a:latin typeface="ＭＳ Ｐゴシック"/>
                <a:ea typeface="ＭＳ Ｐゴシック"/>
              </a:rPr>
            </a:br>
            <a:r>
              <a:rPr lang="ja-JP" altLang="en-US" sz="3200" dirty="0"/>
              <a:t>利益相反開示</a:t>
            </a:r>
            <a:r>
              <a:rPr lang="ja-JP" altLang="en-US" sz="3200" dirty="0">
                <a:latin typeface="ＭＳ Ｐゴシック"/>
                <a:ea typeface="ＭＳ Ｐゴシック"/>
              </a:rPr>
              <a:t/>
            </a:r>
            <a:br>
              <a:rPr lang="ja-JP" altLang="en-US" sz="3200" dirty="0">
                <a:latin typeface="ＭＳ Ｐゴシック"/>
                <a:ea typeface="ＭＳ Ｐゴシック"/>
              </a:rPr>
            </a:br>
            <a:r>
              <a:rPr lang="ja-JP" altLang="en-US" sz="3200" dirty="0"/>
              <a:t>筆頭者：○○　○○</a:t>
            </a:r>
          </a:p>
        </p:txBody>
      </p:sp>
      <p:sp>
        <p:nvSpPr>
          <p:cNvPr id="10243" name="Text Box 8"/>
          <p:cNvSpPr txBox="1">
            <a:spLocks noChangeArrowheads="1"/>
          </p:cNvSpPr>
          <p:nvPr/>
        </p:nvSpPr>
        <p:spPr bwMode="auto">
          <a:xfrm>
            <a:off x="2679700" y="4802188"/>
            <a:ext cx="59959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ja-JP" altLang="en-US"/>
          </a:p>
        </p:txBody>
      </p:sp>
      <p:sp>
        <p:nvSpPr>
          <p:cNvPr id="7" name="タイトル 3"/>
          <p:cNvSpPr txBox="1">
            <a:spLocks/>
          </p:cNvSpPr>
          <p:nvPr/>
        </p:nvSpPr>
        <p:spPr bwMode="auto">
          <a:xfrm>
            <a:off x="214313" y="0"/>
            <a:ext cx="371475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ja-JP" altLang="en-US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＊</a:t>
            </a:r>
            <a:r>
              <a:rPr lang="en-US" altLang="ja-JP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COI</a:t>
            </a:r>
            <a:r>
              <a:rPr lang="ja-JP" altLang="en-US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開示情報がある場合</a:t>
            </a:r>
          </a:p>
        </p:txBody>
      </p:sp>
      <p:sp>
        <p:nvSpPr>
          <p:cNvPr id="8" name="タイトル 3"/>
          <p:cNvSpPr txBox="1">
            <a:spLocks/>
          </p:cNvSpPr>
          <p:nvPr/>
        </p:nvSpPr>
        <p:spPr bwMode="auto">
          <a:xfrm>
            <a:off x="4643438" y="0"/>
            <a:ext cx="4071937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ja-JP" altLang="en-US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＜発表時には赤字を消去してください＞</a:t>
            </a:r>
          </a:p>
        </p:txBody>
      </p:sp>
      <p:sp>
        <p:nvSpPr>
          <p:cNvPr id="13" name="タイトル 3"/>
          <p:cNvSpPr txBox="1">
            <a:spLocks/>
          </p:cNvSpPr>
          <p:nvPr/>
        </p:nvSpPr>
        <p:spPr bwMode="auto">
          <a:xfrm>
            <a:off x="0" y="2857500"/>
            <a:ext cx="9144000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ja-JP" altLang="en-US" sz="20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　　①役員・顧問職・社員：○○○○○　</a:t>
            </a:r>
            <a:r>
              <a:rPr lang="en-US" altLang="ja-JP" sz="20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	</a:t>
            </a:r>
            <a:r>
              <a:rPr lang="ja-JP" altLang="en-US" sz="20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（</a:t>
            </a:r>
            <a:r>
              <a:rPr lang="en-US" altLang="ja-JP" sz="20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※</a:t>
            </a:r>
            <a:r>
              <a:rPr lang="ja-JP" altLang="en-US" sz="20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「なし」の場合は、「なし」と記載）</a:t>
            </a:r>
            <a:endParaRPr lang="en-US" altLang="ja-JP" sz="20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  <a:p>
            <a:pPr>
              <a:defRPr/>
            </a:pPr>
            <a:r>
              <a:rPr lang="ja-JP" altLang="en-US" sz="20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　　②株：</a:t>
            </a:r>
            <a:r>
              <a:rPr lang="en-US" altLang="ja-JP" sz="20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		</a:t>
            </a:r>
            <a:r>
              <a:rPr lang="ja-JP" altLang="en-US" sz="2000" b="1" dirty="0">
                <a:solidFill>
                  <a:schemeClr val="bg1"/>
                </a:solidFill>
                <a:ea typeface="ＭＳ Ｐゴシック" charset="-128"/>
              </a:rPr>
              <a:t>○○○○○</a:t>
            </a:r>
            <a:r>
              <a:rPr lang="en-US" altLang="ja-JP" sz="2000" b="1" dirty="0">
                <a:solidFill>
                  <a:schemeClr val="bg1"/>
                </a:solidFill>
                <a:ea typeface="ＭＳ Ｐゴシック" charset="-128"/>
              </a:rPr>
              <a:t>	</a:t>
            </a:r>
            <a:r>
              <a:rPr lang="ja-JP" altLang="en-US" sz="2000" b="1" dirty="0">
                <a:solidFill>
                  <a:schemeClr val="bg1"/>
                </a:solidFill>
                <a:ea typeface="ＭＳ Ｐゴシック" charset="-128"/>
              </a:rPr>
              <a:t>（</a:t>
            </a:r>
            <a:r>
              <a:rPr lang="en-US" altLang="ja-JP" sz="2000" b="1" dirty="0">
                <a:solidFill>
                  <a:schemeClr val="bg1"/>
                </a:solidFill>
                <a:ea typeface="ＭＳ Ｐゴシック" charset="-128"/>
              </a:rPr>
              <a:t>※</a:t>
            </a:r>
            <a:r>
              <a:rPr lang="ja-JP" altLang="en-US" sz="2000" b="1" dirty="0">
                <a:solidFill>
                  <a:schemeClr val="bg1"/>
                </a:solidFill>
                <a:ea typeface="ＭＳ Ｐゴシック" charset="-128"/>
              </a:rPr>
              <a:t>「なし」の場合は、「なし」と記載） </a:t>
            </a:r>
            <a:r>
              <a:rPr lang="en-US" altLang="ja-JP" sz="20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altLang="ja-JP" sz="20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r>
              <a:rPr lang="ja-JP" altLang="en-US" sz="20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　　③特許使用料：</a:t>
            </a:r>
            <a:r>
              <a:rPr lang="ja-JP" altLang="en-US" sz="2000" b="1" dirty="0">
                <a:solidFill>
                  <a:schemeClr val="bg1"/>
                </a:solidFill>
                <a:ea typeface="ＭＳ Ｐゴシック" charset="-128"/>
              </a:rPr>
              <a:t> </a:t>
            </a:r>
            <a:r>
              <a:rPr lang="en-US" altLang="ja-JP" sz="2000" b="1" dirty="0">
                <a:solidFill>
                  <a:schemeClr val="bg1"/>
                </a:solidFill>
                <a:ea typeface="ＭＳ Ｐゴシック" charset="-128"/>
              </a:rPr>
              <a:t>	</a:t>
            </a:r>
            <a:r>
              <a:rPr lang="ja-JP" altLang="en-US" sz="2000" b="1" dirty="0">
                <a:solidFill>
                  <a:schemeClr val="bg1"/>
                </a:solidFill>
                <a:ea typeface="ＭＳ Ｐゴシック" charset="-128"/>
              </a:rPr>
              <a:t>○○○○○　</a:t>
            </a:r>
            <a:r>
              <a:rPr lang="en-US" altLang="ja-JP" sz="2000" b="1" dirty="0">
                <a:solidFill>
                  <a:schemeClr val="bg1"/>
                </a:solidFill>
                <a:ea typeface="ＭＳ Ｐゴシック" charset="-128"/>
              </a:rPr>
              <a:t>	</a:t>
            </a:r>
            <a:r>
              <a:rPr lang="ja-JP" altLang="en-US" sz="2000" b="1" dirty="0">
                <a:solidFill>
                  <a:schemeClr val="bg1"/>
                </a:solidFill>
                <a:ea typeface="ＭＳ Ｐゴシック" charset="-128"/>
              </a:rPr>
              <a:t>（</a:t>
            </a:r>
            <a:r>
              <a:rPr lang="en-US" altLang="ja-JP" sz="2000" b="1" dirty="0">
                <a:solidFill>
                  <a:schemeClr val="bg1"/>
                </a:solidFill>
                <a:ea typeface="ＭＳ Ｐゴシック" charset="-128"/>
              </a:rPr>
              <a:t>※</a:t>
            </a:r>
            <a:r>
              <a:rPr lang="ja-JP" altLang="en-US" sz="2000" b="1" dirty="0">
                <a:solidFill>
                  <a:schemeClr val="bg1"/>
                </a:solidFill>
                <a:ea typeface="ＭＳ Ｐゴシック" charset="-128"/>
              </a:rPr>
              <a:t>「なし」の場合は、「なし」と記載）</a:t>
            </a:r>
            <a:endParaRPr lang="en-US" altLang="ja-JP" sz="20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  <a:p>
            <a:pPr>
              <a:defRPr/>
            </a:pPr>
            <a:r>
              <a:rPr lang="ja-JP" altLang="en-US" sz="20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　　④講演料、原稿料等：</a:t>
            </a:r>
            <a:r>
              <a:rPr lang="ja-JP" altLang="en-US" sz="2000" b="1" dirty="0">
                <a:solidFill>
                  <a:schemeClr val="bg1"/>
                </a:solidFill>
                <a:ea typeface="ＭＳ Ｐゴシック" charset="-128"/>
              </a:rPr>
              <a:t> ○○○○○　</a:t>
            </a:r>
            <a:r>
              <a:rPr lang="en-US" altLang="ja-JP" sz="2000" b="1" dirty="0">
                <a:solidFill>
                  <a:schemeClr val="bg1"/>
                </a:solidFill>
                <a:ea typeface="ＭＳ Ｐゴシック" charset="-128"/>
              </a:rPr>
              <a:t>	</a:t>
            </a:r>
            <a:r>
              <a:rPr lang="ja-JP" altLang="en-US" sz="2000" b="1" dirty="0">
                <a:solidFill>
                  <a:schemeClr val="bg1"/>
                </a:solidFill>
                <a:ea typeface="ＭＳ Ｐゴシック" charset="-128"/>
              </a:rPr>
              <a:t>（</a:t>
            </a:r>
            <a:r>
              <a:rPr lang="en-US" altLang="ja-JP" sz="2000" b="1" dirty="0">
                <a:solidFill>
                  <a:schemeClr val="bg1"/>
                </a:solidFill>
                <a:ea typeface="ＭＳ Ｐゴシック" charset="-128"/>
              </a:rPr>
              <a:t>※</a:t>
            </a:r>
            <a:r>
              <a:rPr lang="ja-JP" altLang="en-US" sz="2000" b="1" dirty="0">
                <a:solidFill>
                  <a:schemeClr val="bg1"/>
                </a:solidFill>
                <a:ea typeface="ＭＳ Ｐゴシック" charset="-128"/>
              </a:rPr>
              <a:t>「なし」の場合は、「なし」と記載）</a:t>
            </a:r>
            <a:endParaRPr lang="en-US" altLang="ja-JP" sz="20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  <a:p>
            <a:pPr>
              <a:defRPr/>
            </a:pPr>
            <a:r>
              <a:rPr lang="ja-JP" altLang="en-US" sz="20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　　⑤臨床研究（治療）：</a:t>
            </a:r>
            <a:r>
              <a:rPr lang="ja-JP" altLang="en-US" sz="2000" b="1" dirty="0">
                <a:solidFill>
                  <a:schemeClr val="bg1"/>
                </a:solidFill>
                <a:ea typeface="ＭＳ Ｐゴシック" charset="-128"/>
              </a:rPr>
              <a:t> </a:t>
            </a:r>
            <a:r>
              <a:rPr lang="en-US" altLang="ja-JP" sz="2000" b="1" dirty="0">
                <a:solidFill>
                  <a:schemeClr val="bg1"/>
                </a:solidFill>
                <a:ea typeface="ＭＳ Ｐゴシック" charset="-128"/>
              </a:rPr>
              <a:t>	</a:t>
            </a:r>
            <a:r>
              <a:rPr lang="ja-JP" altLang="en-US" sz="2000" b="1" dirty="0">
                <a:solidFill>
                  <a:schemeClr val="bg1"/>
                </a:solidFill>
                <a:ea typeface="ＭＳ Ｐゴシック" charset="-128"/>
              </a:rPr>
              <a:t>○○○○○　</a:t>
            </a:r>
            <a:r>
              <a:rPr lang="en-US" altLang="ja-JP" sz="2000" b="1" dirty="0">
                <a:solidFill>
                  <a:schemeClr val="bg1"/>
                </a:solidFill>
                <a:ea typeface="ＭＳ Ｐゴシック" charset="-128"/>
              </a:rPr>
              <a:t>	</a:t>
            </a:r>
            <a:r>
              <a:rPr lang="ja-JP" altLang="en-US" sz="2000" b="1" dirty="0">
                <a:solidFill>
                  <a:schemeClr val="bg1"/>
                </a:solidFill>
                <a:ea typeface="ＭＳ Ｐゴシック" charset="-128"/>
              </a:rPr>
              <a:t>（</a:t>
            </a:r>
            <a:r>
              <a:rPr lang="en-US" altLang="ja-JP" sz="2000" b="1" dirty="0">
                <a:solidFill>
                  <a:schemeClr val="bg1"/>
                </a:solidFill>
                <a:ea typeface="ＭＳ Ｐゴシック" charset="-128"/>
              </a:rPr>
              <a:t>※</a:t>
            </a:r>
            <a:r>
              <a:rPr lang="ja-JP" altLang="en-US" sz="2000" b="1" dirty="0">
                <a:solidFill>
                  <a:schemeClr val="bg1"/>
                </a:solidFill>
                <a:ea typeface="ＭＳ Ｐゴシック" charset="-128"/>
              </a:rPr>
              <a:t>「なし」の場合は、「なし」と記載）</a:t>
            </a:r>
            <a:endParaRPr lang="en-US" altLang="ja-JP" sz="20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  <a:p>
            <a:pPr>
              <a:defRPr/>
            </a:pPr>
            <a:r>
              <a:rPr lang="ja-JP" altLang="en-US" sz="20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　　⑥研究（受託研究、共同研究、寄附金など）：</a:t>
            </a:r>
            <a:r>
              <a:rPr lang="ja-JP" altLang="en-US" sz="2000" b="1" dirty="0">
                <a:solidFill>
                  <a:schemeClr val="bg1"/>
                </a:solidFill>
                <a:ea typeface="ＭＳ Ｐゴシック" charset="-128"/>
              </a:rPr>
              <a:t>○○○○○</a:t>
            </a:r>
            <a:endParaRPr lang="en-US" altLang="ja-JP" sz="2000" b="1" dirty="0">
              <a:solidFill>
                <a:schemeClr val="bg1"/>
              </a:solidFill>
              <a:ea typeface="ＭＳ Ｐゴシック" charset="-128"/>
            </a:endParaRPr>
          </a:p>
          <a:p>
            <a:pPr>
              <a:defRPr/>
            </a:pPr>
            <a:r>
              <a:rPr lang="en-US" altLang="ja-JP" sz="2000" b="1" dirty="0">
                <a:solidFill>
                  <a:schemeClr val="bg1"/>
                </a:solidFill>
                <a:ea typeface="ＭＳ Ｐゴシック" charset="-128"/>
              </a:rPr>
              <a:t>					</a:t>
            </a:r>
            <a:r>
              <a:rPr lang="ja-JP" altLang="en-US" sz="2000" b="1" dirty="0">
                <a:solidFill>
                  <a:schemeClr val="bg1"/>
                </a:solidFill>
                <a:ea typeface="ＭＳ Ｐゴシック" charset="-128"/>
              </a:rPr>
              <a:t>（</a:t>
            </a:r>
            <a:r>
              <a:rPr lang="en-US" altLang="ja-JP" sz="2000" b="1" dirty="0">
                <a:solidFill>
                  <a:schemeClr val="bg1"/>
                </a:solidFill>
                <a:ea typeface="ＭＳ Ｐゴシック" charset="-128"/>
              </a:rPr>
              <a:t>※</a:t>
            </a:r>
            <a:r>
              <a:rPr lang="ja-JP" altLang="en-US" sz="2000" b="1" dirty="0">
                <a:solidFill>
                  <a:schemeClr val="bg1"/>
                </a:solidFill>
                <a:ea typeface="ＭＳ Ｐゴシック" charset="-128"/>
              </a:rPr>
              <a:t>「なし」の場合は、「なし」と記載）</a:t>
            </a:r>
            <a:endParaRPr lang="en-US" altLang="ja-JP" sz="20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  <a:p>
            <a:pPr>
              <a:defRPr/>
            </a:pPr>
            <a:r>
              <a:rPr lang="ja-JP" altLang="en-US" sz="20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　　⑦奨学寄附金：</a:t>
            </a:r>
            <a:r>
              <a:rPr lang="en-US" altLang="ja-JP" sz="20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	</a:t>
            </a:r>
            <a:r>
              <a:rPr lang="ja-JP" altLang="en-US" sz="2000" b="1" dirty="0">
                <a:solidFill>
                  <a:schemeClr val="bg1"/>
                </a:solidFill>
                <a:ea typeface="ＭＳ Ｐゴシック" charset="-128"/>
              </a:rPr>
              <a:t> ○○○○○　</a:t>
            </a:r>
            <a:r>
              <a:rPr lang="en-US" altLang="ja-JP" sz="2000" b="1" dirty="0">
                <a:solidFill>
                  <a:schemeClr val="bg1"/>
                </a:solidFill>
                <a:ea typeface="ＭＳ Ｐゴシック" charset="-128"/>
              </a:rPr>
              <a:t>	</a:t>
            </a:r>
            <a:r>
              <a:rPr lang="ja-JP" altLang="en-US" sz="2000" b="1" dirty="0">
                <a:solidFill>
                  <a:schemeClr val="bg1"/>
                </a:solidFill>
                <a:ea typeface="ＭＳ Ｐゴシック" charset="-128"/>
              </a:rPr>
              <a:t>（</a:t>
            </a:r>
            <a:r>
              <a:rPr lang="en-US" altLang="ja-JP" sz="2000" b="1" dirty="0">
                <a:solidFill>
                  <a:schemeClr val="bg1"/>
                </a:solidFill>
                <a:ea typeface="ＭＳ Ｐゴシック" charset="-128"/>
              </a:rPr>
              <a:t>※</a:t>
            </a:r>
            <a:r>
              <a:rPr lang="ja-JP" altLang="en-US" sz="2000" b="1" dirty="0">
                <a:solidFill>
                  <a:schemeClr val="bg1"/>
                </a:solidFill>
                <a:ea typeface="ＭＳ Ｐゴシック" charset="-128"/>
              </a:rPr>
              <a:t>「なし」の場合は、「なし」と記載）</a:t>
            </a:r>
            <a:endParaRPr lang="en-US" altLang="ja-JP" sz="20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  <a:p>
            <a:pPr>
              <a:defRPr/>
            </a:pPr>
            <a:r>
              <a:rPr lang="ja-JP" altLang="en-US" sz="20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　　⑧その他の報酬：</a:t>
            </a:r>
            <a:r>
              <a:rPr lang="ja-JP" altLang="en-US" sz="2000" b="1" dirty="0">
                <a:solidFill>
                  <a:schemeClr val="bg1"/>
                </a:solidFill>
                <a:ea typeface="ＭＳ Ｐゴシック" charset="-128"/>
              </a:rPr>
              <a:t> </a:t>
            </a:r>
            <a:r>
              <a:rPr lang="en-US" altLang="ja-JP" sz="2000" b="1" dirty="0">
                <a:solidFill>
                  <a:schemeClr val="bg1"/>
                </a:solidFill>
                <a:ea typeface="ＭＳ Ｐゴシック" charset="-128"/>
              </a:rPr>
              <a:t>	 </a:t>
            </a:r>
            <a:r>
              <a:rPr lang="ja-JP" altLang="en-US" sz="2000" b="1" dirty="0">
                <a:solidFill>
                  <a:schemeClr val="bg1"/>
                </a:solidFill>
                <a:ea typeface="ＭＳ Ｐゴシック" charset="-128"/>
              </a:rPr>
              <a:t>○○○○○　</a:t>
            </a:r>
            <a:r>
              <a:rPr lang="en-US" altLang="ja-JP" sz="2000" b="1" dirty="0">
                <a:solidFill>
                  <a:schemeClr val="bg1"/>
                </a:solidFill>
                <a:ea typeface="ＭＳ Ｐゴシック" charset="-128"/>
              </a:rPr>
              <a:t>	</a:t>
            </a:r>
            <a:r>
              <a:rPr lang="ja-JP" altLang="en-US" sz="2000" b="1" dirty="0">
                <a:solidFill>
                  <a:schemeClr val="bg1"/>
                </a:solidFill>
                <a:ea typeface="ＭＳ Ｐゴシック" charset="-128"/>
              </a:rPr>
              <a:t>（</a:t>
            </a:r>
            <a:r>
              <a:rPr lang="en-US" altLang="ja-JP" sz="2000" b="1" dirty="0">
                <a:solidFill>
                  <a:schemeClr val="bg1"/>
                </a:solidFill>
                <a:ea typeface="ＭＳ Ｐゴシック" charset="-128"/>
              </a:rPr>
              <a:t>※</a:t>
            </a:r>
            <a:r>
              <a:rPr lang="ja-JP" altLang="en-US" sz="2000" b="1" dirty="0">
                <a:solidFill>
                  <a:schemeClr val="bg1"/>
                </a:solidFill>
                <a:ea typeface="ＭＳ Ｐゴシック" charset="-128"/>
              </a:rPr>
              <a:t>「なし」の場合は、「なし」と記載） </a:t>
            </a:r>
            <a:r>
              <a:rPr lang="en-US" altLang="ja-JP" sz="20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altLang="ja-JP" sz="20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endParaRPr lang="ja-JP" altLang="en-US" sz="20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247" name="正方形/長方形 13"/>
          <p:cNvSpPr>
            <a:spLocks noChangeArrowheads="1"/>
          </p:cNvSpPr>
          <p:nvPr/>
        </p:nvSpPr>
        <p:spPr bwMode="auto">
          <a:xfrm>
            <a:off x="357188" y="6180138"/>
            <a:ext cx="5715000" cy="534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ja-JP" sz="1600" b="1">
                <a:solidFill>
                  <a:srgbClr val="FF0000"/>
                </a:solidFill>
              </a:rPr>
              <a:t>※</a:t>
            </a:r>
            <a:r>
              <a:rPr lang="ja-JP" altLang="en-US" sz="1600" b="1">
                <a:solidFill>
                  <a:srgbClr val="FF0000"/>
                </a:solidFill>
              </a:rPr>
              <a:t>必要な情報（利益相反の内容と企業名等）を開示してください。</a:t>
            </a:r>
            <a:endParaRPr lang="en-US" altLang="ja-JP" sz="1600" b="1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ja-JP" altLang="en-US" sz="1600" b="1">
                <a:solidFill>
                  <a:srgbClr val="FF0000"/>
                </a:solidFill>
              </a:rPr>
              <a:t>開示基準は学会ホームページをご参照下さい。</a:t>
            </a:r>
            <a:endParaRPr lang="ja-JP" altLang="en-US" sz="1600" b="1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57</Words>
  <Application>Microsoft Office PowerPoint</Application>
  <PresentationFormat>画面に合わせる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テーマ</vt:lpstr>
      <vt:lpstr>第132回日本医学放射線学会中国・四国地方会 利益相反開示 筆頭者：○○　○○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yamada</dc:creator>
  <cp:lastModifiedBy>ISHIBASHI MANA</cp:lastModifiedBy>
  <cp:revision>24</cp:revision>
  <dcterms:created xsi:type="dcterms:W3CDTF">2010-02-04T20:57:15Z</dcterms:created>
  <dcterms:modified xsi:type="dcterms:W3CDTF">2019-05-27T06:46:55Z</dcterms:modified>
</cp:coreProperties>
</file>