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48F9628-365F-6F49-AC8A-CF8013A5E6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CC1E476-33CE-1E49-A104-D441CDC61A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6332D59-36EA-1947-9412-E67C746D21D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6D2C4E3-2F81-454E-951D-58DCE6EDAF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ED0DE3E-C0A5-6948-A29A-CA7332ECCD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E39083-F740-854E-9B68-A3FBC1F25B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F540A1-36B1-6E4D-BF14-A307CC0C38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9028036-2ABF-FA41-8336-54518C3C9D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09C24F1-EF23-7B4A-A2FD-959116037E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8B3BA2-E12C-614A-9C67-173733A60B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7529109-03C3-1C43-820A-26C370F026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3C3C638-E335-FA4C-99BA-1762BF37D71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4C7E91D3-5BC9-3041-9106-81C6F50191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FDFF7F5D-79EE-4042-9B25-661566125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165892C2-B7B7-7D4B-87F9-DAFCAFC4B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797A21DD-602E-584C-9C3B-296167404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E8925-6A95-8B40-965A-728051B42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17C67E-0B4C-4F44-B0B0-32FBB313D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DEA298-74E4-9043-9202-281C905E8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7641A-3F83-5246-9DB1-77F438A42A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948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88767-DC86-CD4B-92D1-C7FEDACB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B6AB4B-62D4-E844-8FC9-E825FDBBD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DF0995-D246-E240-BB3C-D4CCDADEF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F5CDE-8CC1-C940-ACB3-B7AF518661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0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FD4DA9-44DE-A044-A65E-69BDA7CC6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E65E95-34FF-2F43-A3EE-BB9189F0B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2B19DC-259E-2B45-A11D-D2C3E89C0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700DF-AD1B-794E-BB58-2DEC56BE1D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F55B4-7DC0-9345-A06C-6219CDC6D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DD28AB-20E9-324B-8208-A61A3D727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89AFB-5D75-6A46-A301-A1274DFF6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B2047-74BD-D947-A9C3-87F82E5C9D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679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CE1E83-CFA9-7E46-B383-1551484A8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66F3F6-CE10-CF41-AA00-1FA74D9D33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3C3635-F131-0D49-853E-0856FAE232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E7A50-91FC-1F41-9D3A-6383924985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89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71B7A-9541-8C4A-BF9B-96CBD68BF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34E674-C80A-C543-BA92-64591586C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22253E-79A7-4940-B4B3-0C2AEF87B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64BCA-C20D-F44C-AAB8-1B7D3A2B02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69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0BD28B-8BD5-CE4A-95C5-AF00C04E3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C4F262-B67A-4845-AD7C-E0D21D67EE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F28EAA-D3D0-4C48-8BD5-FF01BBDD5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6CD1D-59F4-CC49-A601-E1FAC71009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66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DAD784-493A-444F-AD2C-A394E33B2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7B1CEF-AF81-524D-963E-46A11A380C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EC3077-8059-D345-8D27-11C328E35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B3A96-7D1C-4544-A2ED-FC33BA01FC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926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5E42A8-4D1E-6A49-8750-1A7C8FAD2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8554B9-AEEE-B14B-803B-2176BDBC5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239EF3-9F50-FE4C-ACF6-107D712690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5DEE1-09BB-EB4A-B309-A639344A01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773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AD496-830F-4744-B827-0BA28F0AF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B339AA-13EB-F84A-A77D-DF26753AB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E5CED9-C776-9B4F-8988-B48D10BE3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3267D-B912-B24A-9C16-FF7CE81F2F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18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4BB1CA-BB41-024A-B54C-E4F39241E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A7B4A5-8324-C94F-B4E6-7C1814FB5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D4934D-AD4F-E049-92CF-2F57B67BD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76372-50ED-7B46-9745-A558147879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297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62FF43-934B-7940-95EB-67646CA77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A24278-5F29-BC4B-A1AD-49617335B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0CAE99-3FFD-6D4F-8CAF-A29E7986BE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0EA673-0F54-204A-94E3-098DB24590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0F98B9-2325-F542-ACD4-65116505DF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4E9D3919-4EDA-6E42-842A-8D2B406DBA9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34BD6E-D4B6-D74A-B5CD-31FE97202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525" y="2133600"/>
            <a:ext cx="8934450" cy="22860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sz="4300" b="1" spc="-1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日本呼吸ケア･リハビリテーション学会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9AC45B48-D340-EF4F-9625-540F5F7D4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4FAA3A95-6464-E644-B23E-D71BD755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241300"/>
            <a:ext cx="8589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下記のスライド例にてＣＯＩ開示</a:t>
            </a:r>
            <a:endParaRPr kumimoji="0" lang="en-US" altLang="ja-JP" b="1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eaLnBrk="1" hangingPunct="1"/>
            <a:endParaRPr kumimoji="0" lang="en-US" altLang="ja-JP" b="1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様式１－Ａ　学術集会口頭発表時、申告すべきＣＯＩ状態がない時</a:t>
            </a: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E759CDA0-2680-0B48-BBAC-D82F2102D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3">
            <a:extLst>
              <a:ext uri="{FF2B5EF4-FFF2-40B4-BE49-F238E27FC236}">
                <a16:creationId xmlns:a16="http://schemas.microsoft.com/office/drawing/2014/main" id="{DE63C600-79E6-E240-A611-A14051DCB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26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①顧問：　　　　　　　　　　　　　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②株保有・利益：　　　　　　　　       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③特許使用料：　　　　　　　　　      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④講演料：　　　　　　　　　　　　　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⑤原稿料：　　　　　　　　　　　　  　　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⑥受託研究・共同研究費：　　　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⑦奨学寄付金：　　　　　　　　       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⑧寄付講座所属：　　　　　　　　　　 あり（○○製薬）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  ⑨贈答品などの報酬：　　　　 　　　 なし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A620883B-F28B-EC4D-8E6A-9EA3F6697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950913"/>
            <a:ext cx="8880475" cy="2143125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sz="4300" b="1" spc="-1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日本呼吸ケア･リハビリテーション学会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筆頭発表者名：　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6147" name="正方形/長方形 3">
            <a:extLst>
              <a:ext uri="{FF2B5EF4-FFF2-40B4-BE49-F238E27FC236}">
                <a16:creationId xmlns:a16="http://schemas.microsoft.com/office/drawing/2014/main" id="{72694820-3779-4544-85A6-FCEEB5047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209550"/>
            <a:ext cx="8567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様式１－Ａ　学術集会口頭発表時、申告すべきＣＯＩ状態がある時</a:t>
            </a:r>
          </a:p>
        </p:txBody>
      </p:sp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id="{27D54037-BFED-5B42-ACD0-0FA887AE9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207</Words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Default Design</vt:lpstr>
      <vt:lpstr>日本呼吸ケア･リハビリテーション学会 ＣＯ Ｉ 開示 　 筆頭発表者名：　○○　○○</vt:lpstr>
      <vt:lpstr>日本呼吸ケア･リハビリテーション学会 ＣＯ Ｉ 開示 　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2013-09-27T07:34:40Z</cp:lastPrinted>
  <dcterms:created xsi:type="dcterms:W3CDTF">2000-09-04T17:39:07Z</dcterms:created>
  <dcterms:modified xsi:type="dcterms:W3CDTF">2021-02-13T22:25:46Z</dcterms:modified>
</cp:coreProperties>
</file>