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0" d="100"/>
          <a:sy n="90" d="100"/>
        </p:scale>
        <p:origin x="38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2021/2/5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4122739" y="3213101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3490914" y="2039939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72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第</a:t>
            </a:r>
            <a:r>
              <a:rPr lang="en-US" altLang="ja-JP" dirty="0"/>
              <a:t>49</a:t>
            </a:r>
            <a:r>
              <a:rPr lang="ja-JP" altLang="en-US"/>
              <a:t>回中国四国甲状腺外科研究会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2015-03-01T07:41:29Z</dcterms:created>
  <dcterms:modified xsi:type="dcterms:W3CDTF">2021-02-05T10:06:26Z</dcterms:modified>
</cp:coreProperties>
</file>